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410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16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33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472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261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03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4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53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87547-7AE6-474B-80D6-CC26157510C1}" type="datetimeFigureOut">
              <a:rPr lang="en-US" smtClean="0"/>
              <a:t>6/4/2010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BF406-ADDF-45EF-9A3F-AA51D52C9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55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By: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Jeremy Wright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Derek Anderson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5308167"/>
              </p:ext>
            </p:extLst>
          </p:nvPr>
        </p:nvGraphicFramePr>
        <p:xfrm>
          <a:off x="304801" y="381001"/>
          <a:ext cx="1143000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</a:tblGrid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6933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3471901"/>
              </p:ext>
            </p:extLst>
          </p:nvPr>
        </p:nvGraphicFramePr>
        <p:xfrm>
          <a:off x="1600200" y="381000"/>
          <a:ext cx="1143000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  <a:gridCol w="127000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9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454902"/>
              </p:ext>
            </p:extLst>
          </p:nvPr>
        </p:nvGraphicFramePr>
        <p:xfrm>
          <a:off x="5791200" y="381000"/>
          <a:ext cx="1219203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</a:tblGrid>
              <a:tr h="14834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9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464221"/>
              </p:ext>
            </p:extLst>
          </p:nvPr>
        </p:nvGraphicFramePr>
        <p:xfrm>
          <a:off x="2895600" y="381000"/>
          <a:ext cx="1219203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576071"/>
              </p:ext>
            </p:extLst>
          </p:nvPr>
        </p:nvGraphicFramePr>
        <p:xfrm>
          <a:off x="4267200" y="381000"/>
          <a:ext cx="1295397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3933"/>
                <a:gridCol w="143933"/>
                <a:gridCol w="143933"/>
                <a:gridCol w="143933"/>
                <a:gridCol w="143933"/>
                <a:gridCol w="143933"/>
                <a:gridCol w="143933"/>
                <a:gridCol w="143933"/>
                <a:gridCol w="143933"/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 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213378"/>
              </p:ext>
            </p:extLst>
          </p:nvPr>
        </p:nvGraphicFramePr>
        <p:xfrm>
          <a:off x="7162800" y="381000"/>
          <a:ext cx="1219203" cy="16002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  <a:gridCol w="135467"/>
              </a:tblGrid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  <a:tr h="17780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6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8</a:t>
                      </a:r>
                      <a:endParaRPr lang="en-US" sz="1100" b="1" i="0" u="none" strike="noStrike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4</a:t>
                      </a:r>
                      <a:endParaRPr lang="en-US" sz="1100" b="1" i="0" u="none" strike="noStrike" dirty="0">
                        <a:solidFill>
                          <a:srgbClr xmlns:mc="http://schemas.openxmlformats.org/markup-compatibility/2006" xmlns:a14="http://schemas.microsoft.com/office/drawing/2010/main" val="000000" mc:Ignorable="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362200"/>
            <a:ext cx="2362200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843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little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First created by the French in 1892</a:t>
            </a:r>
          </a:p>
          <a:p>
            <a:r>
              <a:rPr lang="en-US" sz="2200" dirty="0" smtClean="0"/>
              <a:t>The Japanese puzzle company, </a:t>
            </a:r>
            <a:r>
              <a:rPr lang="en-US" sz="2200" dirty="0" err="1" smtClean="0"/>
              <a:t>Nikoli</a:t>
            </a:r>
            <a:r>
              <a:rPr lang="en-US" sz="2200" dirty="0" smtClean="0"/>
              <a:t>, recreated the puzzle game and popularized it in 1986 called Sudoku, meaning “single number.” It became an international hit in 2005.</a:t>
            </a:r>
          </a:p>
          <a:p>
            <a:r>
              <a:rPr lang="en-US" sz="2200" dirty="0" smtClean="0"/>
              <a:t>Sudoku is in newspapers, magazines, </a:t>
            </a:r>
            <a:r>
              <a:rPr lang="en-US" sz="2200" dirty="0" err="1" smtClean="0"/>
              <a:t>ipods</a:t>
            </a:r>
            <a:r>
              <a:rPr lang="en-US" sz="2200" dirty="0" smtClean="0"/>
              <a:t>, Video games, etc. all over the world!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3505200"/>
            <a:ext cx="2486025" cy="3146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1200" y="3657600"/>
            <a:ext cx="2419350" cy="3028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439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Sudoku Generator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Creates a random </a:t>
            </a:r>
            <a:r>
              <a:rPr lang="en-US" dirty="0"/>
              <a:t>S</a:t>
            </a:r>
            <a:r>
              <a:rPr lang="en-US" dirty="0" smtClean="0"/>
              <a:t>udoku based on what difficulty you want.</a:t>
            </a:r>
          </a:p>
          <a:p>
            <a:r>
              <a:rPr lang="en-US" dirty="0" smtClean="0"/>
              <a:t>17-26 = Sudoku Master</a:t>
            </a:r>
          </a:p>
          <a:p>
            <a:r>
              <a:rPr lang="en-US" dirty="0" smtClean="0"/>
              <a:t>26-30 = Hard</a:t>
            </a:r>
          </a:p>
          <a:p>
            <a:r>
              <a:rPr lang="en-US" dirty="0" smtClean="0"/>
              <a:t>31-35 = Medium</a:t>
            </a:r>
          </a:p>
          <a:p>
            <a:r>
              <a:rPr lang="en-US" dirty="0" smtClean="0"/>
              <a:t>36-45 = Easy</a:t>
            </a:r>
          </a:p>
          <a:p>
            <a:r>
              <a:rPr lang="en-US" dirty="0" smtClean="0"/>
              <a:t>45-55 = Really?</a:t>
            </a:r>
          </a:p>
          <a:p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971800"/>
            <a:ext cx="25908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562600" y="5791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El Escargot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1815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Sudoku Solver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get stuck, the solver will tell you the answer.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743200"/>
            <a:ext cx="33528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9694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Interactive Sudoku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do the </a:t>
            </a:r>
            <a:r>
              <a:rPr lang="en-US" dirty="0"/>
              <a:t>S</a:t>
            </a:r>
            <a:r>
              <a:rPr lang="en-US" dirty="0" smtClean="0"/>
              <a:t>udoku </a:t>
            </a:r>
            <a:r>
              <a:rPr lang="en-US" dirty="0" smtClean="0"/>
              <a:t>right in sage instead of doing it on paper</a:t>
            </a:r>
          </a:p>
          <a:p>
            <a:r>
              <a:rPr lang="en-US" dirty="0" smtClean="0"/>
              <a:t>Makes it a lot easier to fix errors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3452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293</Words>
  <Application>Microsoft Office PowerPoint</Application>
  <PresentationFormat>On-screen Show (4:3)</PresentationFormat>
  <Paragraphs>506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A little history</vt:lpstr>
      <vt:lpstr>Sudoku Generator</vt:lpstr>
      <vt:lpstr>Sudoku Solver</vt:lpstr>
      <vt:lpstr>Interactive Sudoku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Derek Anderson</dc:creator>
  <cp:lastModifiedBy>Derek Anderson</cp:lastModifiedBy>
  <cp:revision>13</cp:revision>
  <dcterms:created xsi:type="dcterms:W3CDTF">2010-06-03T00:09:29Z</dcterms:created>
  <dcterms:modified xsi:type="dcterms:W3CDTF">2010-06-04T21:26:18Z</dcterms:modified>
</cp:coreProperties>
</file>