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4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1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7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6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0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4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3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87547-7AE6-474B-80D6-CC26157510C1}" type="datetimeFigureOut">
              <a:rPr lang="en-US" smtClean="0"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BF406-ADDF-45EF-9A3F-AA51D52C9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Jeremy Wright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Derek Anderson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08167"/>
              </p:ext>
            </p:extLst>
          </p:nvPr>
        </p:nvGraphicFramePr>
        <p:xfrm>
          <a:off x="304801" y="381001"/>
          <a:ext cx="1143000" cy="1594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"/>
                <a:gridCol w="127000"/>
                <a:gridCol w="127000"/>
                <a:gridCol w="127000"/>
                <a:gridCol w="127000"/>
                <a:gridCol w="127000"/>
                <a:gridCol w="127000"/>
                <a:gridCol w="127000"/>
                <a:gridCol w="127000"/>
              </a:tblGrid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471901"/>
              </p:ext>
            </p:extLst>
          </p:nvPr>
        </p:nvGraphicFramePr>
        <p:xfrm>
          <a:off x="1600200" y="381000"/>
          <a:ext cx="1143000" cy="1594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"/>
                <a:gridCol w="127000"/>
                <a:gridCol w="127000"/>
                <a:gridCol w="127000"/>
                <a:gridCol w="127000"/>
                <a:gridCol w="127000"/>
                <a:gridCol w="127000"/>
                <a:gridCol w="127000"/>
                <a:gridCol w="1270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54902"/>
              </p:ext>
            </p:extLst>
          </p:nvPr>
        </p:nvGraphicFramePr>
        <p:xfrm>
          <a:off x="5791200" y="381000"/>
          <a:ext cx="1219203" cy="1594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</a:tblGrid>
              <a:tr h="148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9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464221"/>
              </p:ext>
            </p:extLst>
          </p:nvPr>
        </p:nvGraphicFramePr>
        <p:xfrm>
          <a:off x="2895600" y="381000"/>
          <a:ext cx="1219203" cy="1594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576071"/>
              </p:ext>
            </p:extLst>
          </p:nvPr>
        </p:nvGraphicFramePr>
        <p:xfrm>
          <a:off x="4267200" y="381000"/>
          <a:ext cx="1295397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933"/>
                <a:gridCol w="143933"/>
                <a:gridCol w="143933"/>
                <a:gridCol w="143933"/>
                <a:gridCol w="143933"/>
                <a:gridCol w="143933"/>
                <a:gridCol w="143933"/>
                <a:gridCol w="143933"/>
                <a:gridCol w="143933"/>
              </a:tblGrid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213378"/>
              </p:ext>
            </p:extLst>
          </p:nvPr>
        </p:nvGraphicFramePr>
        <p:xfrm>
          <a:off x="7162800" y="381000"/>
          <a:ext cx="1219203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  <a:gridCol w="135467"/>
              </a:tblGrid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3622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8437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First created by the French in 1892</a:t>
            </a:r>
          </a:p>
          <a:p>
            <a:r>
              <a:rPr lang="en-US" sz="2200" dirty="0" smtClean="0"/>
              <a:t>The Japanese puzzle company, </a:t>
            </a:r>
            <a:r>
              <a:rPr lang="en-US" sz="2200" dirty="0" err="1" smtClean="0"/>
              <a:t>Nikoli</a:t>
            </a:r>
            <a:r>
              <a:rPr lang="en-US" sz="2200" dirty="0" smtClean="0"/>
              <a:t>, recreated the puzzle game and popularized it in 1986 called Sudoku, meaning “single number.” It became an international hit in 2005.</a:t>
            </a:r>
          </a:p>
          <a:p>
            <a:r>
              <a:rPr lang="en-US" sz="2200" dirty="0" smtClean="0"/>
              <a:t>Sudoku is in newspapers, magazines, </a:t>
            </a:r>
            <a:r>
              <a:rPr lang="en-US" sz="2200" dirty="0" err="1" smtClean="0"/>
              <a:t>ipods</a:t>
            </a:r>
            <a:r>
              <a:rPr lang="en-US" sz="2200" dirty="0" smtClean="0"/>
              <a:t>, Video games, etc. all over the world!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505200"/>
            <a:ext cx="2486025" cy="3146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657600"/>
            <a:ext cx="2419350" cy="302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1439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Sudoku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a random </a:t>
            </a:r>
            <a:r>
              <a:rPr lang="en-US" dirty="0"/>
              <a:t>S</a:t>
            </a:r>
            <a:r>
              <a:rPr lang="en-US" dirty="0" smtClean="0"/>
              <a:t>udoku based on what difficulty you want.</a:t>
            </a:r>
          </a:p>
          <a:p>
            <a:r>
              <a:rPr lang="en-US" dirty="0" smtClean="0"/>
              <a:t>17-26 = Sudoku Master</a:t>
            </a:r>
          </a:p>
          <a:p>
            <a:r>
              <a:rPr lang="en-US" dirty="0" smtClean="0"/>
              <a:t>26-30 = Hard</a:t>
            </a:r>
          </a:p>
          <a:p>
            <a:r>
              <a:rPr lang="en-US" dirty="0" smtClean="0"/>
              <a:t>31-35 = Medium</a:t>
            </a:r>
          </a:p>
          <a:p>
            <a:r>
              <a:rPr lang="en-US" dirty="0" smtClean="0"/>
              <a:t>36-45 = Easy</a:t>
            </a:r>
          </a:p>
          <a:p>
            <a:r>
              <a:rPr lang="en-US" dirty="0" smtClean="0"/>
              <a:t>45-55 = Really?</a:t>
            </a:r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971800"/>
            <a:ext cx="2590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62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 Escargot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81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Sudoku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get stuck, the solver will tell you the answer.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743200"/>
            <a:ext cx="3352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694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Interactive Sudoku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do the </a:t>
            </a:r>
            <a:r>
              <a:rPr lang="en-US" dirty="0"/>
              <a:t>S</a:t>
            </a:r>
            <a:r>
              <a:rPr lang="en-US" dirty="0" smtClean="0"/>
              <a:t>udoku </a:t>
            </a:r>
            <a:r>
              <a:rPr lang="en-US" dirty="0" smtClean="0"/>
              <a:t>right in sage instead of doing it on paper</a:t>
            </a:r>
          </a:p>
          <a:p>
            <a:r>
              <a:rPr lang="en-US" dirty="0" smtClean="0"/>
              <a:t>Makes it a lot easier to fix errors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52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293</Words>
  <Application>Microsoft Office PowerPoint</Application>
  <PresentationFormat>On-screen Show (4:3)</PresentationFormat>
  <Paragraphs>506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A little history</vt:lpstr>
      <vt:lpstr>Sudoku Generator</vt:lpstr>
      <vt:lpstr>Sudoku Solver</vt:lpstr>
      <vt:lpstr>Interactive Sudoku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Anderson</dc:creator>
  <cp:lastModifiedBy>Derek Anderson</cp:lastModifiedBy>
  <cp:revision>13</cp:revision>
  <dcterms:created xsi:type="dcterms:W3CDTF">2010-06-03T00:09:29Z</dcterms:created>
  <dcterms:modified xsi:type="dcterms:W3CDTF">2010-06-04T21:26:18Z</dcterms:modified>
</cp:coreProperties>
</file>